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C5477-8D08-0602-A281-274213059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07538-9A0D-945A-A938-35E04A66F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84CAB-C256-F98B-CC87-DDED9EECB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55B8D-1D6E-7AE8-EC0A-4A23BDF8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067A8-EF1E-7F29-AFC9-8E20A512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9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1C96-9EF8-72B7-CF7B-38B3AC9EF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9662BF-7322-5196-6D31-E2237FB1D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AF906-5A31-2BDA-C8A2-E750FC9C9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62FD6-5AB7-D1CA-04AB-A3F7F317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2CD8D-4FF5-3FF6-E6BD-32AD32E0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09101C-156C-9D25-EA3D-7FDED86706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9CFD2-DC16-286E-DBA5-B19D6D810F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C7D26-23EF-BCD8-14EF-70C67894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A3687-3D1D-46C8-E739-98C28A9DF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CA330-C03B-544E-F3E4-A0516EA32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2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163B8-2E65-6B75-8A4E-400876031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9616A-730D-E46C-0423-648C72071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00EDF-F39F-DFD2-083B-B956EBBAC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67611-4315-8E65-D438-8A802401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BD34D-655F-67C8-899B-76E0F3500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5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1EC14-EEEA-16D0-F10C-4D58AD633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AE467-5AC0-BD3D-0436-05B1A58CF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BE797-3B66-2581-AA5D-0D4AFA58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55458-9A9A-5CA3-39BD-F95E0C0C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7D8D6-6BA7-8696-84F4-7070F29A4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7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983ED-2E32-3300-E90F-C54B092A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62012-8A20-C2BE-32D9-7D0C1919F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EEE09-BB38-569D-6847-A85057729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F58A6-5847-74DF-8962-406BF24FD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6F6DC-6EA1-1CA0-26C5-633CB59F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94467-AE14-1F3A-0662-84253ED4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07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A68CE-FDFC-3B0C-3ECC-2BA8FAA0E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A9818-8C94-DE7C-90E7-BFEA7EE8B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52F10-B88C-F67D-5825-89395223A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7F5E03-31E6-4531-38F4-3485001D09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8C897-0B52-55D5-8C9C-03F504725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A00DAA-8D1F-BD07-4832-AF0DC4918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95460-1D12-A71F-6CA9-1D291687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5A9EA8-0F72-2D7B-2369-16C9FA9C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9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A5C8-D309-15F3-A98C-85CA5DC3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20E6B-4546-13D8-787C-0FDA60D57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94EC8-1290-7CC2-E94E-F7EEF69E8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8DAFF9-23BD-2F16-21F4-753E08F45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0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4B8494-8100-CD5E-3BD7-D15868B0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3023E-58B4-61DC-B66B-6A046822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C6F00-6B8A-A0DA-6C77-8AC2E177E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4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205E3-4DE8-E2F3-332D-4AA6C4A16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78A5B-93D0-5336-6A38-88FA9A2CC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5FE72-F4AD-E7C0-B906-E08FC369F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63957-F96D-759C-A90D-F395F53F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AA779-226A-F822-E298-3832B660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DDB1D-EEE8-5EB1-D249-FA625349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2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1F6C6-69E5-5226-6B56-AC06C9822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04C7C4-88CB-4294-3A85-38359080F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A25AA-A769-B78A-FA15-D7799FC09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27B2D-87CA-CA6F-02C8-FCFF6C43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09C6B-6DC1-DA21-EE31-F20C77DCC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D9DF2-E390-233B-0B88-AE3DC4C5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623327-6219-8F5D-D432-C1D4490B5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0496B-FF85-16C8-9E47-DF3DA81BE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A4851-AC27-DFD8-400C-D574143DC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D6FF1-F813-C34D-96B3-FBE02F862C30}" type="datetimeFigureOut">
              <a:rPr lang="en-US" smtClean="0"/>
              <a:t>11/22/22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6ED46-0F75-7216-C7FF-21C50B454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1661F-1C06-AFAF-ED68-00EDB3438A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F96E-9B8D-9644-9133-4D0A01B2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4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4D915-E005-34C1-0FC4-1CBDF9472A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947593-93B3-F64C-FFAE-7F6B3781BE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ross-Cultural Comparison of Word Clouds of Culture | Download Scientific  Diagram">
            <a:extLst>
              <a:ext uri="{FF2B5EF4-FFF2-40B4-BE49-F238E27FC236}">
                <a16:creationId xmlns:a16="http://schemas.microsoft.com/office/drawing/2014/main" id="{1825671B-962D-3820-0EBB-4C199A9F3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844550"/>
            <a:ext cx="10795000" cy="516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204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Serene Ong</dc:creator>
  <cp:lastModifiedBy>Serene Ong</cp:lastModifiedBy>
  <cp:revision>1</cp:revision>
  <dcterms:created xsi:type="dcterms:W3CDTF">2022-11-22T06:35:56Z</dcterms:created>
  <dcterms:modified xsi:type="dcterms:W3CDTF">2022-11-22T06:36:32Z</dcterms:modified>
</cp:coreProperties>
</file>